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A25C2A-3645-4485-B5E5-CAECDD04276D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B96780-7426-478E-82F9-705315E4B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My Cultural Inquiry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By Kesler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45766"/>
      </p:ext>
    </p:extLst>
  </p:cSld>
  <p:clrMapOvr>
    <a:masterClrMapping/>
  </p:clrMapOvr>
  <p:transition spd="slow" advTm="4816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BEGINNING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15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 was born in Hong Kong in Jan 8</a:t>
            </a:r>
            <a:r>
              <a:rPr lang="en-CA" baseline="30000" dirty="0" smtClean="0"/>
              <a:t>th</a:t>
            </a:r>
            <a:r>
              <a:rPr lang="en-CA" dirty="0" smtClean="0"/>
              <a:t> 2008. </a:t>
            </a:r>
            <a:r>
              <a:rPr lang="en-CA" dirty="0"/>
              <a:t>W</a:t>
            </a:r>
            <a:r>
              <a:rPr lang="en-CA" dirty="0" smtClean="0"/>
              <a:t>hen I was a baby I was pretty sad because I could not reach any of the tables because I was too short and I could not reach the door handles. It was fun crawling around the house. I would always do the sign for milk. I always would call my dad dada and my mom mama.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5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7490">
        <p14:vortex dir="r"/>
      </p:transition>
    </mc:Choice>
    <mc:Fallback>
      <p:transition spd="slow" advTm="174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beginnings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3907" y="3429000"/>
            <a:ext cx="5092347" cy="2698124"/>
          </a:xfrm>
        </p:spPr>
        <p:txBody>
          <a:bodyPr/>
          <a:lstStyle/>
          <a:p>
            <a:r>
              <a:rPr lang="en-CA" dirty="0" smtClean="0"/>
              <a:t>My Mom has been to 30 different countries, such as Thailand, Japan, Australia, U.S.A, China, Philippine, Papua New Guinea, </a:t>
            </a:r>
            <a:r>
              <a:rPr lang="en-CA" dirty="0" err="1" smtClean="0"/>
              <a:t>sirilanka</a:t>
            </a:r>
            <a:r>
              <a:rPr lang="en-CA" dirty="0" smtClean="0"/>
              <a:t>, Italy, </a:t>
            </a:r>
            <a:r>
              <a:rPr lang="en-CA" dirty="0"/>
              <a:t>F</a:t>
            </a:r>
            <a:r>
              <a:rPr lang="en-CA" dirty="0" smtClean="0"/>
              <a:t>rance etc. My Mom was born in Hong Kong and my Dad was in Victoria. My dad has two brothers: Craig and Mark, my Mom has two sisters: </a:t>
            </a:r>
            <a:r>
              <a:rPr lang="en-CA" dirty="0" err="1"/>
              <a:t>F</a:t>
            </a:r>
            <a:r>
              <a:rPr lang="en-CA" dirty="0" err="1" smtClean="0"/>
              <a:t>ion</a:t>
            </a:r>
            <a:r>
              <a:rPr lang="en-CA" dirty="0" smtClean="0"/>
              <a:t> and Chloe and one brother </a:t>
            </a:r>
            <a:r>
              <a:rPr lang="en-CA" dirty="0" err="1"/>
              <a:t>K</a:t>
            </a:r>
            <a:r>
              <a:rPr lang="en-CA" dirty="0" err="1" smtClean="0"/>
              <a:t>ipp</a:t>
            </a:r>
            <a:r>
              <a:rPr lang="en-CA" dirty="0" smtClean="0"/>
              <a:t>.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9" r="258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275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7342">
        <p14:vortex dir="r"/>
      </p:transition>
    </mc:Choice>
    <mc:Fallback>
      <p:transition spd="slow" advTm="173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Learning Journey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2" r="2600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My first school was called </a:t>
            </a:r>
            <a:r>
              <a:rPr lang="en-US" dirty="0" err="1" smtClean="0"/>
              <a:t>Yus</a:t>
            </a:r>
            <a:r>
              <a:rPr lang="en-US" dirty="0" smtClean="0"/>
              <a:t> Montessori preschool. My favorite subject in preschool was math. My best friend in preschool was Aspen. My teacher in preschool was called Ms. </a:t>
            </a:r>
            <a:r>
              <a:rPr lang="en-US" dirty="0" err="1" smtClean="0"/>
              <a:t>Wonda</a:t>
            </a:r>
            <a:r>
              <a:rPr lang="en-US" dirty="0" smtClean="0"/>
              <a:t>. As you can see in the picture there is a globe I sowed that globe in preschool. In preschool I liked to play with the blocks.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460">
        <p14:vortex dir="r"/>
      </p:transition>
    </mc:Choice>
    <mc:Fallback>
      <p:transition spd="slow" advTm="164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languages </a:t>
            </a:r>
            <a:endParaRPr lang="en-US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153"/>
          <a:stretch>
            <a:fillRect/>
          </a:stretch>
        </p:blipFill>
        <p:spPr>
          <a:xfrm>
            <a:off x="7581982" y="838199"/>
            <a:ext cx="3280974" cy="4572000"/>
          </a:xfrm>
        </p:spPr>
      </p:pic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1482724" y="3289835"/>
            <a:ext cx="5426158" cy="1828800"/>
          </a:xfrm>
        </p:spPr>
        <p:txBody>
          <a:bodyPr/>
          <a:lstStyle/>
          <a:p>
            <a:r>
              <a:rPr lang="en-CA" dirty="0" smtClean="0"/>
              <a:t>I can speak 3 different languages English, Cantonese and Mandarin I usually speak English at home but I speak Cantonese to my grandparents. I am still learning mandarin. When I go to Hong Kong I always speak Cantonese. I speak English to my dad because he is not Chinese.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9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6814">
        <p14:honeycomb/>
      </p:transition>
    </mc:Choice>
    <mc:Fallback>
      <p:transition spd="slow" advTm="168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FOODS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In Hong Kong we always eat rice and hot pot. </a:t>
            </a:r>
            <a:r>
              <a:rPr lang="en-CA" dirty="0"/>
              <a:t>M</a:t>
            </a:r>
            <a:r>
              <a:rPr lang="en-CA" dirty="0" smtClean="0"/>
              <a:t>y favorite food is sushi. My mom and my grandparents like to eat fish. As you can see I like hot pot a lot. My dad likes to eat eggs Benny. I don’t like to eat it. My favorite desert is a bubble waffle.   </a:t>
            </a:r>
            <a:endParaRPr lang="en-US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6" r="23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5190585"/>
      </p:ext>
    </p:extLst>
  </p:cSld>
  <p:clrMapOvr>
    <a:masterClrMapping/>
  </p:clrMapOvr>
  <p:transition spd="slow" advTm="16532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CULTURAL EVENTS AND TRADITION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One of my main traditions is Chinese new year. I like Chinese new year because I can get money in red pockets. My favorite tradition </a:t>
            </a:r>
            <a:r>
              <a:rPr lang="en-CA" dirty="0" smtClean="0"/>
              <a:t>that I have is</a:t>
            </a:r>
            <a:r>
              <a:rPr lang="en-CA" dirty="0" smtClean="0"/>
              <a:t> Christmas because I get lots of presents.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1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05759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7220">
        <p15:prstTrans prst="peelOff"/>
      </p:transition>
    </mc:Choice>
    <mc:Fallback>
      <p:transition spd="slow" advTm="1722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INTERESTING DETAILS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I like to go to hockey games because I get a lot of  stuff like hockey pucks and hockey cards. I like swimming in the pool because I like to play in the pool and swim in it. I am a bit Scottish because my dads mom is Scottish. I like to hang out with wild animals.  </a:t>
            </a:r>
            <a:endParaRPr lang="en-US" dirty="0"/>
          </a:p>
        </p:txBody>
      </p:sp>
      <p:pic>
        <p:nvPicPr>
          <p:cNvPr id="31" name="Picture Placeholder 3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3" b="2153"/>
          <a:stretch>
            <a:fillRect/>
          </a:stretch>
        </p:blipFill>
        <p:spPr>
          <a:xfrm rot="5400000">
            <a:off x="6948488" y="1558925"/>
            <a:ext cx="4572000" cy="3281363"/>
          </a:xfrm>
        </p:spPr>
      </p:pic>
    </p:spTree>
    <p:extLst>
      <p:ext uri="{BB962C8B-B14F-4D97-AF65-F5344CB8AC3E}">
        <p14:creationId xmlns:p14="http://schemas.microsoft.com/office/powerpoint/2010/main" val="164636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211">
        <p14:reveal/>
      </p:transition>
    </mc:Choice>
    <mc:Fallback>
      <p:transition spd="slow" advTm="162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378</TotalTime>
  <Words>447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My Cultural Inquiry Project</vt:lpstr>
      <vt:lpstr>My BEGINNING</vt:lpstr>
      <vt:lpstr>Our beginnings</vt:lpstr>
      <vt:lpstr>My Learning Journey</vt:lpstr>
      <vt:lpstr>OUR languages </vt:lpstr>
      <vt:lpstr>OUR FOODS </vt:lpstr>
      <vt:lpstr>OUR CULTURAL EVENTS AND TRADITION</vt:lpstr>
      <vt:lpstr>OTHER INTERESTING DETAILS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Cultural Inquiry Project</dc:title>
  <dc:creator>Kesler Vaesen</dc:creator>
  <cp:lastModifiedBy>Kesler Vaesen</cp:lastModifiedBy>
  <cp:revision>45</cp:revision>
  <dcterms:created xsi:type="dcterms:W3CDTF">2017-10-02T20:39:03Z</dcterms:created>
  <dcterms:modified xsi:type="dcterms:W3CDTF">2017-10-24T17:12:21Z</dcterms:modified>
</cp:coreProperties>
</file>